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80601" autoAdjust="0"/>
  </p:normalViewPr>
  <p:slideViewPr>
    <p:cSldViewPr snapToGrid="0">
      <p:cViewPr varScale="1">
        <p:scale>
          <a:sx n="59" d="100"/>
          <a:sy n="59" d="100"/>
        </p:scale>
        <p:origin x="972" y="72"/>
      </p:cViewPr>
      <p:guideLst/>
    </p:cSldViewPr>
  </p:slideViewPr>
  <p:notesTextViewPr>
    <p:cViewPr>
      <p:scale>
        <a:sx n="1" d="1"/>
        <a:sy n="1" d="1"/>
      </p:scale>
      <p:origin x="0" y="-42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B8BFE7-46C3-4AFD-96DA-BA80540AA1B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EFE4D-2342-4F82-9BD0-89C086376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187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Roberta Walker is the whistleblower. 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She is the first person to work with Erin Brockovich. 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Robert walker was working with PG&amp;E.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According to Brockovich, Robert Walker moved away even after PG&amp;E bought her a house.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EFE4D-2342-4F82-9BD0-89C0863763F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65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Roberta Walker confessed that PG&amp; E are purchased homes for people.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homes are situated on contaminated land and forced them to live there as a way of preventing squatters.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land contains hexavalent chromium a chemical considered to cause lung cancer when inhaled.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Many people suffered from cancer, reproductive problems while others passed way. Households are being supplied with water containing chromium.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EFE4D-2342-4F82-9BD0-89C0863763F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427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PG&amp;E is working to clean up the chromium-6 in ground water. 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contamination was as a result of Hinkley compressor station. 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are working to stop the migration of affected groundwater. 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Moreover, according to the report by Eric Brockovich, PG&amp;E state that they are working with other treatment systems to remove the contaminations from the ground water.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EFE4D-2342-4F82-9BD0-89C0863763F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691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6A42B-E0CE-4C22-94EC-9E2CC33580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-538842"/>
            <a:ext cx="7996162" cy="4114800"/>
          </a:xfrm>
        </p:spPr>
        <p:txBody>
          <a:bodyPr/>
          <a:lstStyle/>
          <a:p>
            <a:pPr algn="ctr"/>
            <a:r>
              <a:rPr lang="en-US" dirty="0"/>
              <a:t>Student </a:t>
            </a:r>
            <a:r>
              <a:rPr lang="en-US" dirty="0" smtClean="0"/>
              <a:t>name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course </a:t>
            </a:r>
            <a:br>
              <a:rPr lang="en-US" dirty="0"/>
            </a:br>
            <a:r>
              <a:rPr lang="en-US" dirty="0" smtClean="0"/>
              <a:t>institution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instructor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BFDB39-E6DB-4899-83CD-3CF4867891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277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9B8D9-A6E1-4D33-95CA-5807F4867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/>
              <a:defRPr/>
            </a:pPr>
            <a:r>
              <a:rPr lang="en-US" dirty="0"/>
              <a:t>		whistleblower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EF2D9-57DC-413A-8C50-0A2A31E91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 The whistleblower was Robert Walker.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 smtClean="0"/>
              <a:t>Robert Walker was </a:t>
            </a:r>
            <a:r>
              <a:rPr lang="en-US" sz="3200" dirty="0"/>
              <a:t>the first person to work with Erin </a:t>
            </a:r>
            <a:r>
              <a:rPr lang="en-US" sz="3200" dirty="0" smtClean="0"/>
              <a:t>Brockovich.</a:t>
            </a:r>
          </a:p>
          <a:p>
            <a:r>
              <a:rPr lang="en-US" sz="3200" dirty="0" smtClean="0"/>
              <a:t>He was working with PG&amp;EW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53783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1D81C-138A-48BC-A75C-046D8F4C4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Robert Walker revealed.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54698-358C-42A6-88FD-264C9E242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Robert Walker revealed that PG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&amp; E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were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purchased homes for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people.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These h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omes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were situated on contaminated land.</a:t>
            </a:r>
          </a:p>
          <a:p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Residents suffered from cancer, reproductive problems </a:t>
            </a: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others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died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because of consuming water with chromium.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68250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9B254-1EA8-486F-A539-70B74CBD4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onsequences for the whistleblower and other stakeholders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E726D-CF17-4697-A622-E1543A9E6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noProof="0" dirty="0" smtClean="0">
                <a:solidFill>
                  <a:prstClr val="black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After the revelation,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PG&amp;E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is working to clean up the chromium-6 in ground water.</a:t>
            </a:r>
          </a:p>
          <a:p>
            <a:r>
              <a:rPr lang="en-US" sz="3200" dirty="0">
                <a:latin typeface="+mj-lt"/>
              </a:rPr>
              <a:t>They are working with treatment systems to remove the contamination from the water.</a:t>
            </a:r>
          </a:p>
        </p:txBody>
      </p:sp>
    </p:spTree>
    <p:extLst>
      <p:ext uri="{BB962C8B-B14F-4D97-AF65-F5344CB8AC3E}">
        <p14:creationId xmlns:p14="http://schemas.microsoft.com/office/powerpoint/2010/main" val="105574896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</TotalTime>
  <Words>284</Words>
  <Application>Microsoft Office PowerPoint</Application>
  <PresentationFormat>Widescreen</PresentationFormat>
  <Paragraphs>30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Times New Roman</vt:lpstr>
      <vt:lpstr>Trebuchet MS</vt:lpstr>
      <vt:lpstr>Wingdings 3</vt:lpstr>
      <vt:lpstr>Facet</vt:lpstr>
      <vt:lpstr>Student name course  institution instructor </vt:lpstr>
      <vt:lpstr>  whistleblower</vt:lpstr>
      <vt:lpstr>What Robert Walker revealed.</vt:lpstr>
      <vt:lpstr>Consequences for the whistleblower and other stakeholders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</cp:revision>
  <dcterms:created xsi:type="dcterms:W3CDTF">2021-03-30T19:58:07Z</dcterms:created>
  <dcterms:modified xsi:type="dcterms:W3CDTF">2021-03-30T20:33:09Z</dcterms:modified>
</cp:coreProperties>
</file>